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7" r:id="rId2"/>
  </p:sldMasterIdLst>
  <p:sldIdLst>
    <p:sldId id="264" r:id="rId3"/>
    <p:sldId id="293" r:id="rId4"/>
    <p:sldId id="288" r:id="rId5"/>
    <p:sldId id="297" r:id="rId6"/>
    <p:sldId id="298" r:id="rId7"/>
    <p:sldId id="299" r:id="rId8"/>
    <p:sldId id="300" r:id="rId9"/>
    <p:sldId id="301" r:id="rId10"/>
    <p:sldId id="304" r:id="rId11"/>
    <p:sldId id="305" r:id="rId12"/>
    <p:sldId id="302" r:id="rId13"/>
    <p:sldId id="285" r:id="rId14"/>
    <p:sldId id="295" r:id="rId15"/>
    <p:sldId id="286" r:id="rId16"/>
    <p:sldId id="306" r:id="rId17"/>
    <p:sldId id="294" r:id="rId18"/>
    <p:sldId id="284" r:id="rId19"/>
    <p:sldId id="28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222D08-4E2B-4609-9415-53E791330374}" type="doc">
      <dgm:prSet loTypeId="urn:microsoft.com/office/officeart/2005/8/layout/radial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77A30514-A1EA-4B95-8D27-C1001054169C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애민정신</a:t>
          </a:r>
          <a:endParaRPr lang="en-US" altLang="ko-KR" sz="7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3200" dirty="0"/>
            <a:t>(</a:t>
          </a:r>
          <a:r>
            <a:rPr lang="ko-KR" altLang="en-US" sz="3200" dirty="0"/>
            <a:t>백성을 사랑하는 마음</a:t>
          </a:r>
          <a:r>
            <a:rPr lang="en-US" altLang="ko-KR" sz="3200" dirty="0"/>
            <a:t>)</a:t>
          </a:r>
          <a:endParaRPr lang="en-US" sz="3200" dirty="0"/>
        </a:p>
      </dgm:t>
    </dgm:pt>
    <dgm:pt modelId="{22B48C0F-C1D5-41FD-8289-C92A8D519FE7}" type="parTrans" cxnId="{7B973506-FA0D-4E89-97E7-8E99A9925002}">
      <dgm:prSet/>
      <dgm:spPr/>
      <dgm:t>
        <a:bodyPr/>
        <a:lstStyle/>
        <a:p>
          <a:endParaRPr lang="en-US"/>
        </a:p>
      </dgm:t>
    </dgm:pt>
    <dgm:pt modelId="{02B60386-DEE5-49CB-9582-709D7787F7FC}" type="sibTrans" cxnId="{7B973506-FA0D-4E89-97E7-8E99A9925002}">
      <dgm:prSet/>
      <dgm:spPr/>
      <dgm:t>
        <a:bodyPr/>
        <a:lstStyle/>
        <a:p>
          <a:endParaRPr lang="en-US"/>
        </a:p>
      </dgm:t>
    </dgm:pt>
    <dgm:pt modelId="{90D6DD8E-F9EF-4941-B9A9-0B606E43A17D}">
      <dgm:prSet phldrT="[Text]"/>
      <dgm:spPr/>
      <dgm:t>
        <a:bodyPr/>
        <a:lstStyle/>
        <a:p>
          <a:r>
            <a:rPr lang="ko-KR" altLang="en-US" dirty="0"/>
            <a:t>소통의 리더십</a:t>
          </a:r>
          <a:endParaRPr lang="en-US" dirty="0"/>
        </a:p>
      </dgm:t>
    </dgm:pt>
    <dgm:pt modelId="{8629DE32-98A0-4A5D-91FB-5445D4CC11C1}" type="parTrans" cxnId="{8F7BD16F-2A9B-4A13-98CB-A8FBFBD09ECA}">
      <dgm:prSet/>
      <dgm:spPr/>
      <dgm:t>
        <a:bodyPr/>
        <a:lstStyle/>
        <a:p>
          <a:endParaRPr lang="en-US"/>
        </a:p>
      </dgm:t>
    </dgm:pt>
    <dgm:pt modelId="{5D2AE3EA-9ECA-4551-9572-212E6705A66F}" type="sibTrans" cxnId="{8F7BD16F-2A9B-4A13-98CB-A8FBFBD09ECA}">
      <dgm:prSet/>
      <dgm:spPr/>
      <dgm:t>
        <a:bodyPr/>
        <a:lstStyle/>
        <a:p>
          <a:endParaRPr lang="en-US"/>
        </a:p>
      </dgm:t>
    </dgm:pt>
    <dgm:pt modelId="{2565C527-C8E8-4C60-B949-732F59CDEAD9}">
      <dgm:prSet phldrT="[Text]"/>
      <dgm:spPr/>
      <dgm:t>
        <a:bodyPr/>
        <a:lstStyle/>
        <a:p>
          <a:r>
            <a:rPr lang="ko-KR" altLang="en-US" dirty="0"/>
            <a:t>백성을 위한 정책</a:t>
          </a:r>
          <a:endParaRPr lang="en-US" dirty="0"/>
        </a:p>
      </dgm:t>
    </dgm:pt>
    <dgm:pt modelId="{24038A1C-1504-4D6C-9827-73F7F791C666}" type="parTrans" cxnId="{64DA0E0C-7FC6-4E53-A4B0-B6974A01DA2C}">
      <dgm:prSet/>
      <dgm:spPr/>
      <dgm:t>
        <a:bodyPr/>
        <a:lstStyle/>
        <a:p>
          <a:endParaRPr lang="en-US"/>
        </a:p>
      </dgm:t>
    </dgm:pt>
    <dgm:pt modelId="{88720FAE-5027-48CB-A727-37A74E444A36}" type="sibTrans" cxnId="{64DA0E0C-7FC6-4E53-A4B0-B6974A01DA2C}">
      <dgm:prSet/>
      <dgm:spPr/>
      <dgm:t>
        <a:bodyPr/>
        <a:lstStyle/>
        <a:p>
          <a:endParaRPr lang="en-US"/>
        </a:p>
      </dgm:t>
    </dgm:pt>
    <dgm:pt modelId="{DE3626CA-CC8D-4386-B555-BD0A54161440}" type="pres">
      <dgm:prSet presAssocID="{1E222D08-4E2B-4609-9415-53E79133037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FD11822-3AA6-4390-98DD-E3593E64CF81}" type="pres">
      <dgm:prSet presAssocID="{77A30514-A1EA-4B95-8D27-C1001054169C}" presName="centerShape" presStyleLbl="node0" presStyleIdx="0" presStyleCnt="1" custScaleX="197629" custScaleY="338792"/>
      <dgm:spPr>
        <a:prstGeom prst="roundRect">
          <a:avLst/>
        </a:prstGeom>
      </dgm:spPr>
    </dgm:pt>
    <dgm:pt modelId="{9C79B2F4-50C5-41C3-B100-21CFD6AA32DB}" type="pres">
      <dgm:prSet presAssocID="{8629DE32-98A0-4A5D-91FB-5445D4CC11C1}" presName="parTrans" presStyleLbl="sibTrans2D1" presStyleIdx="0" presStyleCnt="2"/>
      <dgm:spPr/>
    </dgm:pt>
    <dgm:pt modelId="{51216958-1CAF-4076-AFBF-0357F4E41C1D}" type="pres">
      <dgm:prSet presAssocID="{8629DE32-98A0-4A5D-91FB-5445D4CC11C1}" presName="connectorText" presStyleLbl="sibTrans2D1" presStyleIdx="0" presStyleCnt="2"/>
      <dgm:spPr/>
    </dgm:pt>
    <dgm:pt modelId="{E6BC7787-FB72-4CD6-9CCC-806858E2A44F}" type="pres">
      <dgm:prSet presAssocID="{90D6DD8E-F9EF-4941-B9A9-0B606E43A17D}" presName="node" presStyleLbl="node1" presStyleIdx="0" presStyleCnt="2" custScaleX="169396" custScaleY="169396" custRadScaleRad="181676" custRadScaleInc="101588">
        <dgm:presLayoutVars>
          <dgm:bulletEnabled val="1"/>
        </dgm:presLayoutVars>
      </dgm:prSet>
      <dgm:spPr>
        <a:prstGeom prst="roundRect">
          <a:avLst/>
        </a:prstGeom>
      </dgm:spPr>
    </dgm:pt>
    <dgm:pt modelId="{B2ED0FE4-8B4C-4A41-A611-680069125773}" type="pres">
      <dgm:prSet presAssocID="{24038A1C-1504-4D6C-9827-73F7F791C666}" presName="parTrans" presStyleLbl="sibTrans2D1" presStyleIdx="1" presStyleCnt="2"/>
      <dgm:spPr/>
    </dgm:pt>
    <dgm:pt modelId="{01088EBE-766A-461B-8113-06D938A84E1D}" type="pres">
      <dgm:prSet presAssocID="{24038A1C-1504-4D6C-9827-73F7F791C666}" presName="connectorText" presStyleLbl="sibTrans2D1" presStyleIdx="1" presStyleCnt="2"/>
      <dgm:spPr/>
    </dgm:pt>
    <dgm:pt modelId="{E2C6206F-F376-477D-83C1-93898F5F80FD}" type="pres">
      <dgm:prSet presAssocID="{2565C527-C8E8-4C60-B949-732F59CDEAD9}" presName="node" presStyleLbl="node1" presStyleIdx="1" presStyleCnt="2" custScaleX="169396" custScaleY="169396" custRadScaleRad="176427" custRadScaleInc="98584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7B973506-FA0D-4E89-97E7-8E99A9925002}" srcId="{1E222D08-4E2B-4609-9415-53E791330374}" destId="{77A30514-A1EA-4B95-8D27-C1001054169C}" srcOrd="0" destOrd="0" parTransId="{22B48C0F-C1D5-41FD-8289-C92A8D519FE7}" sibTransId="{02B60386-DEE5-49CB-9582-709D7787F7FC}"/>
    <dgm:cxn modelId="{B6659309-05C4-4ED2-ACBC-81DD7AA2B0EB}" type="presOf" srcId="{90D6DD8E-F9EF-4941-B9A9-0B606E43A17D}" destId="{E6BC7787-FB72-4CD6-9CCC-806858E2A44F}" srcOrd="0" destOrd="0" presId="urn:microsoft.com/office/officeart/2005/8/layout/radial5"/>
    <dgm:cxn modelId="{64DA0E0C-7FC6-4E53-A4B0-B6974A01DA2C}" srcId="{77A30514-A1EA-4B95-8D27-C1001054169C}" destId="{2565C527-C8E8-4C60-B949-732F59CDEAD9}" srcOrd="1" destOrd="0" parTransId="{24038A1C-1504-4D6C-9827-73F7F791C666}" sibTransId="{88720FAE-5027-48CB-A727-37A74E444A36}"/>
    <dgm:cxn modelId="{31FA1A0E-86D9-4616-8604-E84D4605CEC1}" type="presOf" srcId="{24038A1C-1504-4D6C-9827-73F7F791C666}" destId="{01088EBE-766A-461B-8113-06D938A84E1D}" srcOrd="1" destOrd="0" presId="urn:microsoft.com/office/officeart/2005/8/layout/radial5"/>
    <dgm:cxn modelId="{1FBB241D-71DF-4A1C-9989-A16E506C7FE6}" type="presOf" srcId="{8629DE32-98A0-4A5D-91FB-5445D4CC11C1}" destId="{9C79B2F4-50C5-41C3-B100-21CFD6AA32DB}" srcOrd="0" destOrd="0" presId="urn:microsoft.com/office/officeart/2005/8/layout/radial5"/>
    <dgm:cxn modelId="{833E7836-CD31-459B-80A5-16EBB667B56F}" type="presOf" srcId="{8629DE32-98A0-4A5D-91FB-5445D4CC11C1}" destId="{51216958-1CAF-4076-AFBF-0357F4E41C1D}" srcOrd="1" destOrd="0" presId="urn:microsoft.com/office/officeart/2005/8/layout/radial5"/>
    <dgm:cxn modelId="{8F7BD16F-2A9B-4A13-98CB-A8FBFBD09ECA}" srcId="{77A30514-A1EA-4B95-8D27-C1001054169C}" destId="{90D6DD8E-F9EF-4941-B9A9-0B606E43A17D}" srcOrd="0" destOrd="0" parTransId="{8629DE32-98A0-4A5D-91FB-5445D4CC11C1}" sibTransId="{5D2AE3EA-9ECA-4551-9572-212E6705A66F}"/>
    <dgm:cxn modelId="{1DE12880-B409-457C-86EF-26229F27F62D}" type="presOf" srcId="{77A30514-A1EA-4B95-8D27-C1001054169C}" destId="{2FD11822-3AA6-4390-98DD-E3593E64CF81}" srcOrd="0" destOrd="0" presId="urn:microsoft.com/office/officeart/2005/8/layout/radial5"/>
    <dgm:cxn modelId="{1BD962B1-F2DC-45D2-B639-9A9CC1D78557}" type="presOf" srcId="{2565C527-C8E8-4C60-B949-732F59CDEAD9}" destId="{E2C6206F-F376-477D-83C1-93898F5F80FD}" srcOrd="0" destOrd="0" presId="urn:microsoft.com/office/officeart/2005/8/layout/radial5"/>
    <dgm:cxn modelId="{EFDCE8DB-9581-4943-ADD6-FB50A906151E}" type="presOf" srcId="{24038A1C-1504-4D6C-9827-73F7F791C666}" destId="{B2ED0FE4-8B4C-4A41-A611-680069125773}" srcOrd="0" destOrd="0" presId="urn:microsoft.com/office/officeart/2005/8/layout/radial5"/>
    <dgm:cxn modelId="{780F39DF-3175-429D-9ABC-CD50A3B3F51C}" type="presOf" srcId="{1E222D08-4E2B-4609-9415-53E791330374}" destId="{DE3626CA-CC8D-4386-B555-BD0A54161440}" srcOrd="0" destOrd="0" presId="urn:microsoft.com/office/officeart/2005/8/layout/radial5"/>
    <dgm:cxn modelId="{1A9C6FCD-F5F0-4B61-BC07-CC69C51DA727}" type="presParOf" srcId="{DE3626CA-CC8D-4386-B555-BD0A54161440}" destId="{2FD11822-3AA6-4390-98DD-E3593E64CF81}" srcOrd="0" destOrd="0" presId="urn:microsoft.com/office/officeart/2005/8/layout/radial5"/>
    <dgm:cxn modelId="{CC92A9B8-E0DA-4FDC-BB4F-AE258B98E6CF}" type="presParOf" srcId="{DE3626CA-CC8D-4386-B555-BD0A54161440}" destId="{9C79B2F4-50C5-41C3-B100-21CFD6AA32DB}" srcOrd="1" destOrd="0" presId="urn:microsoft.com/office/officeart/2005/8/layout/radial5"/>
    <dgm:cxn modelId="{ABCA6BC5-8BC2-4FC5-961C-F7D07A3F98CD}" type="presParOf" srcId="{9C79B2F4-50C5-41C3-B100-21CFD6AA32DB}" destId="{51216958-1CAF-4076-AFBF-0357F4E41C1D}" srcOrd="0" destOrd="0" presId="urn:microsoft.com/office/officeart/2005/8/layout/radial5"/>
    <dgm:cxn modelId="{3E888C9C-7FA9-4BF4-A9DD-5FCFEB1EF730}" type="presParOf" srcId="{DE3626CA-CC8D-4386-B555-BD0A54161440}" destId="{E6BC7787-FB72-4CD6-9CCC-806858E2A44F}" srcOrd="2" destOrd="0" presId="urn:microsoft.com/office/officeart/2005/8/layout/radial5"/>
    <dgm:cxn modelId="{0C63828D-67A9-484C-8259-B818D4CCE65E}" type="presParOf" srcId="{DE3626CA-CC8D-4386-B555-BD0A54161440}" destId="{B2ED0FE4-8B4C-4A41-A611-680069125773}" srcOrd="3" destOrd="0" presId="urn:microsoft.com/office/officeart/2005/8/layout/radial5"/>
    <dgm:cxn modelId="{9C9A2EDA-76F7-4735-8CE5-AD47ABAE3490}" type="presParOf" srcId="{B2ED0FE4-8B4C-4A41-A611-680069125773}" destId="{01088EBE-766A-461B-8113-06D938A84E1D}" srcOrd="0" destOrd="0" presId="urn:microsoft.com/office/officeart/2005/8/layout/radial5"/>
    <dgm:cxn modelId="{CD3BF9FF-5240-4E4A-B7DB-D6BE0F88903D}" type="presParOf" srcId="{DE3626CA-CC8D-4386-B555-BD0A54161440}" destId="{E2C6206F-F376-477D-83C1-93898F5F80FD}" srcOrd="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620C7-D18D-4F66-905A-21148A06BDC8}" type="doc">
      <dgm:prSet loTypeId="urn:microsoft.com/office/officeart/2005/8/layout/default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4A5CA589-87F1-461D-8949-166D6F36E574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4000" dirty="0"/>
            <a:t>안티사랑</a:t>
          </a:r>
          <a:endParaRPr lang="en-US" altLang="ko-KR" sz="4000" dirty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/>
            <a:t>Tolerance</a:t>
          </a:r>
        </a:p>
      </dgm:t>
    </dgm:pt>
    <dgm:pt modelId="{5DCBD01F-D13D-447E-9477-C78F9D1F71D4}" type="parTrans" cxnId="{F105661A-E621-4543-8E1C-7B66682871C5}">
      <dgm:prSet/>
      <dgm:spPr/>
      <dgm:t>
        <a:bodyPr/>
        <a:lstStyle/>
        <a:p>
          <a:endParaRPr lang="en-US"/>
        </a:p>
      </dgm:t>
    </dgm:pt>
    <dgm:pt modelId="{18A5435E-4BC2-4352-A060-9CFB3329A596}" type="sibTrans" cxnId="{F105661A-E621-4543-8E1C-7B66682871C5}">
      <dgm:prSet/>
      <dgm:spPr/>
      <dgm:t>
        <a:bodyPr/>
        <a:lstStyle/>
        <a:p>
          <a:endParaRPr lang="en-US"/>
        </a:p>
      </dgm:t>
    </dgm:pt>
    <dgm:pt modelId="{F968BB29-6E9E-46B8-B92E-FC61EE5DBCD4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4000" dirty="0"/>
            <a:t>마음의 균형</a:t>
          </a:r>
          <a:endParaRPr lang="en-US" altLang="ko-KR" sz="4000" dirty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/>
            <a:t>Balanced perspective</a:t>
          </a:r>
        </a:p>
      </dgm:t>
    </dgm:pt>
    <dgm:pt modelId="{972823C8-54C9-435A-9D8C-085488F7AEE6}" type="parTrans" cxnId="{5CA39F49-5316-4DEC-8E3F-CEA0E31D105D}">
      <dgm:prSet/>
      <dgm:spPr/>
      <dgm:t>
        <a:bodyPr/>
        <a:lstStyle/>
        <a:p>
          <a:endParaRPr lang="en-US"/>
        </a:p>
      </dgm:t>
    </dgm:pt>
    <dgm:pt modelId="{27448F2B-3B6C-49F7-A76A-9D6A1900788B}" type="sibTrans" cxnId="{5CA39F49-5316-4DEC-8E3F-CEA0E31D105D}">
      <dgm:prSet/>
      <dgm:spPr/>
      <dgm:t>
        <a:bodyPr/>
        <a:lstStyle/>
        <a:p>
          <a:endParaRPr lang="en-US"/>
        </a:p>
      </dgm:t>
    </dgm:pt>
    <dgm:pt modelId="{031490BC-58F2-4CD9-83EB-1E53F20809FE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4000" dirty="0"/>
            <a:t>자기 절제</a:t>
          </a:r>
          <a:endParaRPr lang="en-US" altLang="ko-KR" sz="4000" dirty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/>
            <a:t>Self-control</a:t>
          </a:r>
        </a:p>
      </dgm:t>
    </dgm:pt>
    <dgm:pt modelId="{FCD1BA3B-2D3C-4C7C-B8E2-FD1E879EE506}" type="parTrans" cxnId="{E6416AF4-E15E-40AF-A7D2-1544AABB5846}">
      <dgm:prSet/>
      <dgm:spPr/>
      <dgm:t>
        <a:bodyPr/>
        <a:lstStyle/>
        <a:p>
          <a:endParaRPr lang="en-US"/>
        </a:p>
      </dgm:t>
    </dgm:pt>
    <dgm:pt modelId="{12A740B2-7349-467B-B472-8A1202A5B80C}" type="sibTrans" cxnId="{E6416AF4-E15E-40AF-A7D2-1544AABB5846}">
      <dgm:prSet/>
      <dgm:spPr/>
      <dgm:t>
        <a:bodyPr/>
        <a:lstStyle/>
        <a:p>
          <a:endParaRPr lang="en-US"/>
        </a:p>
      </dgm:t>
    </dgm:pt>
    <dgm:pt modelId="{8E5579F1-764E-46B8-9A12-CFEBC221C712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4000" dirty="0"/>
            <a:t>아낌과 위함</a:t>
          </a:r>
          <a:endParaRPr lang="en-US" altLang="ko-KR" sz="4000" dirty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/>
            <a:t>Caring</a:t>
          </a:r>
        </a:p>
      </dgm:t>
    </dgm:pt>
    <dgm:pt modelId="{1FA4EC32-70AF-42A1-8A5A-BFF8AD65C7CB}" type="parTrans" cxnId="{BFAAFF70-F408-4542-AE29-50F352823328}">
      <dgm:prSet/>
      <dgm:spPr/>
      <dgm:t>
        <a:bodyPr/>
        <a:lstStyle/>
        <a:p>
          <a:endParaRPr lang="en-US"/>
        </a:p>
      </dgm:t>
    </dgm:pt>
    <dgm:pt modelId="{A5B71A59-34B7-429D-BD6A-9CED0F51E42D}" type="sibTrans" cxnId="{BFAAFF70-F408-4542-AE29-50F352823328}">
      <dgm:prSet/>
      <dgm:spPr/>
      <dgm:t>
        <a:bodyPr/>
        <a:lstStyle/>
        <a:p>
          <a:endParaRPr lang="en-US"/>
        </a:p>
      </dgm:t>
    </dgm:pt>
    <dgm:pt modelId="{5EC888F0-7DB1-4A28-B0B9-8E21BC2C1DB9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4000" dirty="0"/>
            <a:t>자기 적합화</a:t>
          </a:r>
          <a:endParaRPr lang="en-US" altLang="ko-KR" sz="4000" dirty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/>
            <a:t>Selection of fit person </a:t>
          </a:r>
        </a:p>
      </dgm:t>
    </dgm:pt>
    <dgm:pt modelId="{B7BADC61-CECA-45AE-82FB-FF731C3A0596}" type="parTrans" cxnId="{F1C46409-F293-4435-B5AA-9BD52D3FBCDA}">
      <dgm:prSet/>
      <dgm:spPr/>
      <dgm:t>
        <a:bodyPr/>
        <a:lstStyle/>
        <a:p>
          <a:endParaRPr lang="en-US"/>
        </a:p>
      </dgm:t>
    </dgm:pt>
    <dgm:pt modelId="{570171FB-2D0A-408F-AA09-50DD2CA247AB}" type="sibTrans" cxnId="{F1C46409-F293-4435-B5AA-9BD52D3FBCDA}">
      <dgm:prSet/>
      <dgm:spPr/>
      <dgm:t>
        <a:bodyPr/>
        <a:lstStyle/>
        <a:p>
          <a:endParaRPr lang="en-US"/>
        </a:p>
      </dgm:t>
    </dgm:pt>
    <dgm:pt modelId="{724795EE-5999-4412-8143-200E9BABA87B}" type="pres">
      <dgm:prSet presAssocID="{B61620C7-D18D-4F66-905A-21148A06BDC8}" presName="diagram" presStyleCnt="0">
        <dgm:presLayoutVars>
          <dgm:dir/>
          <dgm:resizeHandles val="exact"/>
        </dgm:presLayoutVars>
      </dgm:prSet>
      <dgm:spPr/>
    </dgm:pt>
    <dgm:pt modelId="{0108221B-7994-4E92-87F2-5220C85FA008}" type="pres">
      <dgm:prSet presAssocID="{4A5CA589-87F1-461D-8949-166D6F36E574}" presName="node" presStyleLbl="node1" presStyleIdx="0" presStyleCnt="5">
        <dgm:presLayoutVars>
          <dgm:bulletEnabled val="1"/>
        </dgm:presLayoutVars>
      </dgm:prSet>
      <dgm:spPr/>
    </dgm:pt>
    <dgm:pt modelId="{A65C9472-DC64-4649-A6B1-8783C2ADC9ED}" type="pres">
      <dgm:prSet presAssocID="{18A5435E-4BC2-4352-A060-9CFB3329A596}" presName="sibTrans" presStyleCnt="0"/>
      <dgm:spPr/>
    </dgm:pt>
    <dgm:pt modelId="{7DF9C0DA-0DB9-4401-B99C-2E5A52FC0E03}" type="pres">
      <dgm:prSet presAssocID="{F968BB29-6E9E-46B8-B92E-FC61EE5DBCD4}" presName="node" presStyleLbl="node1" presStyleIdx="1" presStyleCnt="5">
        <dgm:presLayoutVars>
          <dgm:bulletEnabled val="1"/>
        </dgm:presLayoutVars>
      </dgm:prSet>
      <dgm:spPr/>
    </dgm:pt>
    <dgm:pt modelId="{BAF4A071-26D1-411D-9278-B0808F83E663}" type="pres">
      <dgm:prSet presAssocID="{27448F2B-3B6C-49F7-A76A-9D6A1900788B}" presName="sibTrans" presStyleCnt="0"/>
      <dgm:spPr/>
    </dgm:pt>
    <dgm:pt modelId="{E1F8A755-BC97-4C31-B510-AB9B747893FD}" type="pres">
      <dgm:prSet presAssocID="{031490BC-58F2-4CD9-83EB-1E53F20809FE}" presName="node" presStyleLbl="node1" presStyleIdx="2" presStyleCnt="5">
        <dgm:presLayoutVars>
          <dgm:bulletEnabled val="1"/>
        </dgm:presLayoutVars>
      </dgm:prSet>
      <dgm:spPr/>
    </dgm:pt>
    <dgm:pt modelId="{340A1987-97B1-45C3-B9D1-CAFA743E8937}" type="pres">
      <dgm:prSet presAssocID="{12A740B2-7349-467B-B472-8A1202A5B80C}" presName="sibTrans" presStyleCnt="0"/>
      <dgm:spPr/>
    </dgm:pt>
    <dgm:pt modelId="{FBACBAD2-49E7-4FF4-9E11-EB2A5950A337}" type="pres">
      <dgm:prSet presAssocID="{8E5579F1-764E-46B8-9A12-CFEBC221C712}" presName="node" presStyleLbl="node1" presStyleIdx="3" presStyleCnt="5">
        <dgm:presLayoutVars>
          <dgm:bulletEnabled val="1"/>
        </dgm:presLayoutVars>
      </dgm:prSet>
      <dgm:spPr/>
    </dgm:pt>
    <dgm:pt modelId="{69807073-39F6-407B-95FD-3D70D1A8E2D0}" type="pres">
      <dgm:prSet presAssocID="{A5B71A59-34B7-429D-BD6A-9CED0F51E42D}" presName="sibTrans" presStyleCnt="0"/>
      <dgm:spPr/>
    </dgm:pt>
    <dgm:pt modelId="{A3475D5B-43B4-4C6B-AE40-A0F674B67F32}" type="pres">
      <dgm:prSet presAssocID="{5EC888F0-7DB1-4A28-B0B9-8E21BC2C1DB9}" presName="node" presStyleLbl="node1" presStyleIdx="4" presStyleCnt="5">
        <dgm:presLayoutVars>
          <dgm:bulletEnabled val="1"/>
        </dgm:presLayoutVars>
      </dgm:prSet>
      <dgm:spPr/>
    </dgm:pt>
  </dgm:ptLst>
  <dgm:cxnLst>
    <dgm:cxn modelId="{B9509305-B0E2-43E2-ABB3-510ED39F5D1B}" type="presOf" srcId="{F968BB29-6E9E-46B8-B92E-FC61EE5DBCD4}" destId="{7DF9C0DA-0DB9-4401-B99C-2E5A52FC0E03}" srcOrd="0" destOrd="0" presId="urn:microsoft.com/office/officeart/2005/8/layout/default"/>
    <dgm:cxn modelId="{F1C46409-F293-4435-B5AA-9BD52D3FBCDA}" srcId="{B61620C7-D18D-4F66-905A-21148A06BDC8}" destId="{5EC888F0-7DB1-4A28-B0B9-8E21BC2C1DB9}" srcOrd="4" destOrd="0" parTransId="{B7BADC61-CECA-45AE-82FB-FF731C3A0596}" sibTransId="{570171FB-2D0A-408F-AA09-50DD2CA247AB}"/>
    <dgm:cxn modelId="{DB017A0E-C78A-480D-AB0B-5195FFBBBE0A}" type="presOf" srcId="{8E5579F1-764E-46B8-9A12-CFEBC221C712}" destId="{FBACBAD2-49E7-4FF4-9E11-EB2A5950A337}" srcOrd="0" destOrd="0" presId="urn:microsoft.com/office/officeart/2005/8/layout/default"/>
    <dgm:cxn modelId="{F105661A-E621-4543-8E1C-7B66682871C5}" srcId="{B61620C7-D18D-4F66-905A-21148A06BDC8}" destId="{4A5CA589-87F1-461D-8949-166D6F36E574}" srcOrd="0" destOrd="0" parTransId="{5DCBD01F-D13D-447E-9477-C78F9D1F71D4}" sibTransId="{18A5435E-4BC2-4352-A060-9CFB3329A596}"/>
    <dgm:cxn modelId="{447ECE44-3B28-4D2F-9D47-739B47A769D8}" type="presOf" srcId="{B61620C7-D18D-4F66-905A-21148A06BDC8}" destId="{724795EE-5999-4412-8143-200E9BABA87B}" srcOrd="0" destOrd="0" presId="urn:microsoft.com/office/officeart/2005/8/layout/default"/>
    <dgm:cxn modelId="{5CA39F49-5316-4DEC-8E3F-CEA0E31D105D}" srcId="{B61620C7-D18D-4F66-905A-21148A06BDC8}" destId="{F968BB29-6E9E-46B8-B92E-FC61EE5DBCD4}" srcOrd="1" destOrd="0" parTransId="{972823C8-54C9-435A-9D8C-085488F7AEE6}" sibTransId="{27448F2B-3B6C-49F7-A76A-9D6A1900788B}"/>
    <dgm:cxn modelId="{2121054E-CAAD-4965-AC38-2D6D2C1880B3}" type="presOf" srcId="{5EC888F0-7DB1-4A28-B0B9-8E21BC2C1DB9}" destId="{A3475D5B-43B4-4C6B-AE40-A0F674B67F32}" srcOrd="0" destOrd="0" presId="urn:microsoft.com/office/officeart/2005/8/layout/default"/>
    <dgm:cxn modelId="{BFAAFF70-F408-4542-AE29-50F352823328}" srcId="{B61620C7-D18D-4F66-905A-21148A06BDC8}" destId="{8E5579F1-764E-46B8-9A12-CFEBC221C712}" srcOrd="3" destOrd="0" parTransId="{1FA4EC32-70AF-42A1-8A5A-BFF8AD65C7CB}" sibTransId="{A5B71A59-34B7-429D-BD6A-9CED0F51E42D}"/>
    <dgm:cxn modelId="{FC57917C-7268-4FB5-81CA-F5BC2CAB5816}" type="presOf" srcId="{031490BC-58F2-4CD9-83EB-1E53F20809FE}" destId="{E1F8A755-BC97-4C31-B510-AB9B747893FD}" srcOrd="0" destOrd="0" presId="urn:microsoft.com/office/officeart/2005/8/layout/default"/>
    <dgm:cxn modelId="{97B285E5-26F8-4D36-980A-F12E448D45A8}" type="presOf" srcId="{4A5CA589-87F1-461D-8949-166D6F36E574}" destId="{0108221B-7994-4E92-87F2-5220C85FA008}" srcOrd="0" destOrd="0" presId="urn:microsoft.com/office/officeart/2005/8/layout/default"/>
    <dgm:cxn modelId="{E6416AF4-E15E-40AF-A7D2-1544AABB5846}" srcId="{B61620C7-D18D-4F66-905A-21148A06BDC8}" destId="{031490BC-58F2-4CD9-83EB-1E53F20809FE}" srcOrd="2" destOrd="0" parTransId="{FCD1BA3B-2D3C-4C7C-B8E2-FD1E879EE506}" sibTransId="{12A740B2-7349-467B-B472-8A1202A5B80C}"/>
    <dgm:cxn modelId="{DB239E5C-EACB-47E6-97B0-C28AB890E29A}" type="presParOf" srcId="{724795EE-5999-4412-8143-200E9BABA87B}" destId="{0108221B-7994-4E92-87F2-5220C85FA008}" srcOrd="0" destOrd="0" presId="urn:microsoft.com/office/officeart/2005/8/layout/default"/>
    <dgm:cxn modelId="{174F2A7F-7B05-433B-AFA0-3E75DA96F9C8}" type="presParOf" srcId="{724795EE-5999-4412-8143-200E9BABA87B}" destId="{A65C9472-DC64-4649-A6B1-8783C2ADC9ED}" srcOrd="1" destOrd="0" presId="urn:microsoft.com/office/officeart/2005/8/layout/default"/>
    <dgm:cxn modelId="{F12F5B02-A985-4459-BB93-F8771C81A48A}" type="presParOf" srcId="{724795EE-5999-4412-8143-200E9BABA87B}" destId="{7DF9C0DA-0DB9-4401-B99C-2E5A52FC0E03}" srcOrd="2" destOrd="0" presId="urn:microsoft.com/office/officeart/2005/8/layout/default"/>
    <dgm:cxn modelId="{A2DC76ED-AF59-4BAB-BB83-F97527E15AAF}" type="presParOf" srcId="{724795EE-5999-4412-8143-200E9BABA87B}" destId="{BAF4A071-26D1-411D-9278-B0808F83E663}" srcOrd="3" destOrd="0" presId="urn:microsoft.com/office/officeart/2005/8/layout/default"/>
    <dgm:cxn modelId="{1B90E36E-A870-4642-A899-99A25039EA08}" type="presParOf" srcId="{724795EE-5999-4412-8143-200E9BABA87B}" destId="{E1F8A755-BC97-4C31-B510-AB9B747893FD}" srcOrd="4" destOrd="0" presId="urn:microsoft.com/office/officeart/2005/8/layout/default"/>
    <dgm:cxn modelId="{19930F6D-2927-488E-8C91-57CCCE2513E3}" type="presParOf" srcId="{724795EE-5999-4412-8143-200E9BABA87B}" destId="{340A1987-97B1-45C3-B9D1-CAFA743E8937}" srcOrd="5" destOrd="0" presId="urn:microsoft.com/office/officeart/2005/8/layout/default"/>
    <dgm:cxn modelId="{70513806-9534-4ABF-8425-4C6A48257FEE}" type="presParOf" srcId="{724795EE-5999-4412-8143-200E9BABA87B}" destId="{FBACBAD2-49E7-4FF4-9E11-EB2A5950A337}" srcOrd="6" destOrd="0" presId="urn:microsoft.com/office/officeart/2005/8/layout/default"/>
    <dgm:cxn modelId="{2A0B8978-D6BD-4AA7-B2F4-A3E2A4E8BC24}" type="presParOf" srcId="{724795EE-5999-4412-8143-200E9BABA87B}" destId="{69807073-39F6-407B-95FD-3D70D1A8E2D0}" srcOrd="7" destOrd="0" presId="urn:microsoft.com/office/officeart/2005/8/layout/default"/>
    <dgm:cxn modelId="{A1B1788F-CECC-4A24-B960-54F8F92243C2}" type="presParOf" srcId="{724795EE-5999-4412-8143-200E9BABA87B}" destId="{A3475D5B-43B4-4C6B-AE40-A0F674B67F3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620C7-D18D-4F66-905A-21148A06BDC8}" type="doc">
      <dgm:prSet loTypeId="urn:microsoft.com/office/officeart/2005/8/layout/default" loCatId="list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4A5CA589-87F1-461D-8949-166D6F36E574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4000" dirty="0"/>
            <a:t>자기 계발</a:t>
          </a:r>
          <a:endParaRPr lang="en-US" altLang="ko-KR" sz="4000" dirty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/>
            <a:t>Self-improvement</a:t>
          </a:r>
        </a:p>
      </dgm:t>
    </dgm:pt>
    <dgm:pt modelId="{5DCBD01F-D13D-447E-9477-C78F9D1F71D4}" type="parTrans" cxnId="{F105661A-E621-4543-8E1C-7B66682871C5}">
      <dgm:prSet/>
      <dgm:spPr/>
      <dgm:t>
        <a:bodyPr/>
        <a:lstStyle/>
        <a:p>
          <a:endParaRPr lang="en-US"/>
        </a:p>
      </dgm:t>
    </dgm:pt>
    <dgm:pt modelId="{18A5435E-4BC2-4352-A060-9CFB3329A596}" type="sibTrans" cxnId="{F105661A-E621-4543-8E1C-7B66682871C5}">
      <dgm:prSet/>
      <dgm:spPr/>
      <dgm:t>
        <a:bodyPr/>
        <a:lstStyle/>
        <a:p>
          <a:endParaRPr lang="en-US"/>
        </a:p>
      </dgm:t>
    </dgm:pt>
    <dgm:pt modelId="{F968BB29-6E9E-46B8-B92E-FC61EE5DBCD4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4000" dirty="0"/>
            <a:t>전문성 추구</a:t>
          </a:r>
          <a:endParaRPr lang="en-US" altLang="ko-KR" sz="4000" dirty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/>
            <a:t>Professionalism</a:t>
          </a:r>
          <a:r>
            <a:rPr lang="en-US" sz="3400" dirty="0"/>
            <a:t> </a:t>
          </a:r>
        </a:p>
      </dgm:t>
    </dgm:pt>
    <dgm:pt modelId="{972823C8-54C9-435A-9D8C-085488F7AEE6}" type="parTrans" cxnId="{5CA39F49-5316-4DEC-8E3F-CEA0E31D105D}">
      <dgm:prSet/>
      <dgm:spPr/>
      <dgm:t>
        <a:bodyPr/>
        <a:lstStyle/>
        <a:p>
          <a:endParaRPr lang="en-US"/>
        </a:p>
      </dgm:t>
    </dgm:pt>
    <dgm:pt modelId="{27448F2B-3B6C-49F7-A76A-9D6A1900788B}" type="sibTrans" cxnId="{5CA39F49-5316-4DEC-8E3F-CEA0E31D105D}">
      <dgm:prSet/>
      <dgm:spPr/>
      <dgm:t>
        <a:bodyPr/>
        <a:lstStyle/>
        <a:p>
          <a:endParaRPr lang="en-US"/>
        </a:p>
      </dgm:t>
    </dgm:pt>
    <dgm:pt modelId="{031490BC-58F2-4CD9-83EB-1E53F20809FE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4000" dirty="0"/>
            <a:t>자기 변화</a:t>
          </a:r>
          <a:endParaRPr lang="en-US" altLang="ko-KR" sz="4000" dirty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/>
            <a:t>Self-development</a:t>
          </a:r>
        </a:p>
      </dgm:t>
    </dgm:pt>
    <dgm:pt modelId="{FCD1BA3B-2D3C-4C7C-B8E2-FD1E879EE506}" type="parTrans" cxnId="{E6416AF4-E15E-40AF-A7D2-1544AABB5846}">
      <dgm:prSet/>
      <dgm:spPr/>
      <dgm:t>
        <a:bodyPr/>
        <a:lstStyle/>
        <a:p>
          <a:endParaRPr lang="en-US"/>
        </a:p>
      </dgm:t>
    </dgm:pt>
    <dgm:pt modelId="{12A740B2-7349-467B-B472-8A1202A5B80C}" type="sibTrans" cxnId="{E6416AF4-E15E-40AF-A7D2-1544AABB5846}">
      <dgm:prSet/>
      <dgm:spPr/>
      <dgm:t>
        <a:bodyPr/>
        <a:lstStyle/>
        <a:p>
          <a:endParaRPr lang="en-US"/>
        </a:p>
      </dgm:t>
    </dgm:pt>
    <dgm:pt modelId="{8E5579F1-764E-46B8-9A12-CFEBC221C712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4000" dirty="0"/>
            <a:t>자기 경계</a:t>
          </a:r>
          <a:endParaRPr lang="en-US" altLang="ko-KR" sz="4000" dirty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/>
            <a:t>Self-vigilance</a:t>
          </a:r>
        </a:p>
      </dgm:t>
    </dgm:pt>
    <dgm:pt modelId="{1FA4EC32-70AF-42A1-8A5A-BFF8AD65C7CB}" type="parTrans" cxnId="{BFAAFF70-F408-4542-AE29-50F352823328}">
      <dgm:prSet/>
      <dgm:spPr/>
      <dgm:t>
        <a:bodyPr/>
        <a:lstStyle/>
        <a:p>
          <a:endParaRPr lang="en-US"/>
        </a:p>
      </dgm:t>
    </dgm:pt>
    <dgm:pt modelId="{A5B71A59-34B7-429D-BD6A-9CED0F51E42D}" type="sibTrans" cxnId="{BFAAFF70-F408-4542-AE29-50F352823328}">
      <dgm:prSet/>
      <dgm:spPr/>
      <dgm:t>
        <a:bodyPr/>
        <a:lstStyle/>
        <a:p>
          <a:endParaRPr lang="en-US"/>
        </a:p>
      </dgm:t>
    </dgm:pt>
    <dgm:pt modelId="{5EC888F0-7DB1-4A28-B0B9-8E21BC2C1DB9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ko-KR" altLang="en-US" sz="4000" dirty="0"/>
            <a:t>공정성 확보</a:t>
          </a:r>
          <a:endParaRPr lang="en-US" altLang="ko-KR" sz="4000" dirty="0"/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dirty="0"/>
            <a:t>fairness</a:t>
          </a:r>
        </a:p>
      </dgm:t>
    </dgm:pt>
    <dgm:pt modelId="{B7BADC61-CECA-45AE-82FB-FF731C3A0596}" type="parTrans" cxnId="{F1C46409-F293-4435-B5AA-9BD52D3FBCDA}">
      <dgm:prSet/>
      <dgm:spPr/>
      <dgm:t>
        <a:bodyPr/>
        <a:lstStyle/>
        <a:p>
          <a:endParaRPr lang="en-US"/>
        </a:p>
      </dgm:t>
    </dgm:pt>
    <dgm:pt modelId="{570171FB-2D0A-408F-AA09-50DD2CA247AB}" type="sibTrans" cxnId="{F1C46409-F293-4435-B5AA-9BD52D3FBCDA}">
      <dgm:prSet/>
      <dgm:spPr/>
      <dgm:t>
        <a:bodyPr/>
        <a:lstStyle/>
        <a:p>
          <a:endParaRPr lang="en-US"/>
        </a:p>
      </dgm:t>
    </dgm:pt>
    <dgm:pt modelId="{724795EE-5999-4412-8143-200E9BABA87B}" type="pres">
      <dgm:prSet presAssocID="{B61620C7-D18D-4F66-905A-21148A06BDC8}" presName="diagram" presStyleCnt="0">
        <dgm:presLayoutVars>
          <dgm:dir/>
          <dgm:resizeHandles val="exact"/>
        </dgm:presLayoutVars>
      </dgm:prSet>
      <dgm:spPr/>
    </dgm:pt>
    <dgm:pt modelId="{0108221B-7994-4E92-87F2-5220C85FA008}" type="pres">
      <dgm:prSet presAssocID="{4A5CA589-87F1-461D-8949-166D6F36E574}" presName="node" presStyleLbl="node1" presStyleIdx="0" presStyleCnt="5">
        <dgm:presLayoutVars>
          <dgm:bulletEnabled val="1"/>
        </dgm:presLayoutVars>
      </dgm:prSet>
      <dgm:spPr/>
    </dgm:pt>
    <dgm:pt modelId="{A65C9472-DC64-4649-A6B1-8783C2ADC9ED}" type="pres">
      <dgm:prSet presAssocID="{18A5435E-4BC2-4352-A060-9CFB3329A596}" presName="sibTrans" presStyleCnt="0"/>
      <dgm:spPr/>
    </dgm:pt>
    <dgm:pt modelId="{7DF9C0DA-0DB9-4401-B99C-2E5A52FC0E03}" type="pres">
      <dgm:prSet presAssocID="{F968BB29-6E9E-46B8-B92E-FC61EE5DBCD4}" presName="node" presStyleLbl="node1" presStyleIdx="1" presStyleCnt="5">
        <dgm:presLayoutVars>
          <dgm:bulletEnabled val="1"/>
        </dgm:presLayoutVars>
      </dgm:prSet>
      <dgm:spPr/>
    </dgm:pt>
    <dgm:pt modelId="{BAF4A071-26D1-411D-9278-B0808F83E663}" type="pres">
      <dgm:prSet presAssocID="{27448F2B-3B6C-49F7-A76A-9D6A1900788B}" presName="sibTrans" presStyleCnt="0"/>
      <dgm:spPr/>
    </dgm:pt>
    <dgm:pt modelId="{E1F8A755-BC97-4C31-B510-AB9B747893FD}" type="pres">
      <dgm:prSet presAssocID="{031490BC-58F2-4CD9-83EB-1E53F20809FE}" presName="node" presStyleLbl="node1" presStyleIdx="2" presStyleCnt="5">
        <dgm:presLayoutVars>
          <dgm:bulletEnabled val="1"/>
        </dgm:presLayoutVars>
      </dgm:prSet>
      <dgm:spPr/>
    </dgm:pt>
    <dgm:pt modelId="{340A1987-97B1-45C3-B9D1-CAFA743E8937}" type="pres">
      <dgm:prSet presAssocID="{12A740B2-7349-467B-B472-8A1202A5B80C}" presName="sibTrans" presStyleCnt="0"/>
      <dgm:spPr/>
    </dgm:pt>
    <dgm:pt modelId="{FBACBAD2-49E7-4FF4-9E11-EB2A5950A337}" type="pres">
      <dgm:prSet presAssocID="{8E5579F1-764E-46B8-9A12-CFEBC221C712}" presName="node" presStyleLbl="node1" presStyleIdx="3" presStyleCnt="5">
        <dgm:presLayoutVars>
          <dgm:bulletEnabled val="1"/>
        </dgm:presLayoutVars>
      </dgm:prSet>
      <dgm:spPr/>
    </dgm:pt>
    <dgm:pt modelId="{69807073-39F6-407B-95FD-3D70D1A8E2D0}" type="pres">
      <dgm:prSet presAssocID="{A5B71A59-34B7-429D-BD6A-9CED0F51E42D}" presName="sibTrans" presStyleCnt="0"/>
      <dgm:spPr/>
    </dgm:pt>
    <dgm:pt modelId="{A3475D5B-43B4-4C6B-AE40-A0F674B67F32}" type="pres">
      <dgm:prSet presAssocID="{5EC888F0-7DB1-4A28-B0B9-8E21BC2C1DB9}" presName="node" presStyleLbl="node1" presStyleIdx="4" presStyleCnt="5">
        <dgm:presLayoutVars>
          <dgm:bulletEnabled val="1"/>
        </dgm:presLayoutVars>
      </dgm:prSet>
      <dgm:spPr/>
    </dgm:pt>
  </dgm:ptLst>
  <dgm:cxnLst>
    <dgm:cxn modelId="{F1C46409-F293-4435-B5AA-9BD52D3FBCDA}" srcId="{B61620C7-D18D-4F66-905A-21148A06BDC8}" destId="{5EC888F0-7DB1-4A28-B0B9-8E21BC2C1DB9}" srcOrd="4" destOrd="0" parTransId="{B7BADC61-CECA-45AE-82FB-FF731C3A0596}" sibTransId="{570171FB-2D0A-408F-AA09-50DD2CA247AB}"/>
    <dgm:cxn modelId="{F105661A-E621-4543-8E1C-7B66682871C5}" srcId="{B61620C7-D18D-4F66-905A-21148A06BDC8}" destId="{4A5CA589-87F1-461D-8949-166D6F36E574}" srcOrd="0" destOrd="0" parTransId="{5DCBD01F-D13D-447E-9477-C78F9D1F71D4}" sibTransId="{18A5435E-4BC2-4352-A060-9CFB3329A596}"/>
    <dgm:cxn modelId="{FDC5CA28-BC74-4FF9-8889-F1E9D5FB5822}" type="presOf" srcId="{B61620C7-D18D-4F66-905A-21148A06BDC8}" destId="{724795EE-5999-4412-8143-200E9BABA87B}" srcOrd="0" destOrd="0" presId="urn:microsoft.com/office/officeart/2005/8/layout/default"/>
    <dgm:cxn modelId="{52EF1D30-E9B6-407E-8526-6AD2F0B361F5}" type="presOf" srcId="{5EC888F0-7DB1-4A28-B0B9-8E21BC2C1DB9}" destId="{A3475D5B-43B4-4C6B-AE40-A0F674B67F32}" srcOrd="0" destOrd="0" presId="urn:microsoft.com/office/officeart/2005/8/layout/default"/>
    <dgm:cxn modelId="{7CDB9F44-A8A2-4B46-860A-78B438110A72}" type="presOf" srcId="{F968BB29-6E9E-46B8-B92E-FC61EE5DBCD4}" destId="{7DF9C0DA-0DB9-4401-B99C-2E5A52FC0E03}" srcOrd="0" destOrd="0" presId="urn:microsoft.com/office/officeart/2005/8/layout/default"/>
    <dgm:cxn modelId="{5CA39F49-5316-4DEC-8E3F-CEA0E31D105D}" srcId="{B61620C7-D18D-4F66-905A-21148A06BDC8}" destId="{F968BB29-6E9E-46B8-B92E-FC61EE5DBCD4}" srcOrd="1" destOrd="0" parTransId="{972823C8-54C9-435A-9D8C-085488F7AEE6}" sibTransId="{27448F2B-3B6C-49F7-A76A-9D6A1900788B}"/>
    <dgm:cxn modelId="{BFAAFF70-F408-4542-AE29-50F352823328}" srcId="{B61620C7-D18D-4F66-905A-21148A06BDC8}" destId="{8E5579F1-764E-46B8-9A12-CFEBC221C712}" srcOrd="3" destOrd="0" parTransId="{1FA4EC32-70AF-42A1-8A5A-BFF8AD65C7CB}" sibTransId="{A5B71A59-34B7-429D-BD6A-9CED0F51E42D}"/>
    <dgm:cxn modelId="{0C5BE4E2-0352-468F-A6AD-7F36EFFDECFB}" type="presOf" srcId="{031490BC-58F2-4CD9-83EB-1E53F20809FE}" destId="{E1F8A755-BC97-4C31-B510-AB9B747893FD}" srcOrd="0" destOrd="0" presId="urn:microsoft.com/office/officeart/2005/8/layout/default"/>
    <dgm:cxn modelId="{EFBF15E3-D021-4D07-9F49-09D81320A0CE}" type="presOf" srcId="{8E5579F1-764E-46B8-9A12-CFEBC221C712}" destId="{FBACBAD2-49E7-4FF4-9E11-EB2A5950A337}" srcOrd="0" destOrd="0" presId="urn:microsoft.com/office/officeart/2005/8/layout/default"/>
    <dgm:cxn modelId="{6017CFE7-E984-465F-B071-406871AF8585}" type="presOf" srcId="{4A5CA589-87F1-461D-8949-166D6F36E574}" destId="{0108221B-7994-4E92-87F2-5220C85FA008}" srcOrd="0" destOrd="0" presId="urn:microsoft.com/office/officeart/2005/8/layout/default"/>
    <dgm:cxn modelId="{E6416AF4-E15E-40AF-A7D2-1544AABB5846}" srcId="{B61620C7-D18D-4F66-905A-21148A06BDC8}" destId="{031490BC-58F2-4CD9-83EB-1E53F20809FE}" srcOrd="2" destOrd="0" parTransId="{FCD1BA3B-2D3C-4C7C-B8E2-FD1E879EE506}" sibTransId="{12A740B2-7349-467B-B472-8A1202A5B80C}"/>
    <dgm:cxn modelId="{47434271-60A4-4EF3-AB24-C4C1DB44AE3B}" type="presParOf" srcId="{724795EE-5999-4412-8143-200E9BABA87B}" destId="{0108221B-7994-4E92-87F2-5220C85FA008}" srcOrd="0" destOrd="0" presId="urn:microsoft.com/office/officeart/2005/8/layout/default"/>
    <dgm:cxn modelId="{0EA68A84-B445-4B15-BF43-B85D4C89B4C3}" type="presParOf" srcId="{724795EE-5999-4412-8143-200E9BABA87B}" destId="{A65C9472-DC64-4649-A6B1-8783C2ADC9ED}" srcOrd="1" destOrd="0" presId="urn:microsoft.com/office/officeart/2005/8/layout/default"/>
    <dgm:cxn modelId="{7D0D4683-DE35-4D6B-84B7-10D3186E43C5}" type="presParOf" srcId="{724795EE-5999-4412-8143-200E9BABA87B}" destId="{7DF9C0DA-0DB9-4401-B99C-2E5A52FC0E03}" srcOrd="2" destOrd="0" presId="urn:microsoft.com/office/officeart/2005/8/layout/default"/>
    <dgm:cxn modelId="{E7100CCB-B9E9-480A-8337-659F3781EBCA}" type="presParOf" srcId="{724795EE-5999-4412-8143-200E9BABA87B}" destId="{BAF4A071-26D1-411D-9278-B0808F83E663}" srcOrd="3" destOrd="0" presId="urn:microsoft.com/office/officeart/2005/8/layout/default"/>
    <dgm:cxn modelId="{6F72279E-F3A7-4896-9CBC-C67520599C6F}" type="presParOf" srcId="{724795EE-5999-4412-8143-200E9BABA87B}" destId="{E1F8A755-BC97-4C31-B510-AB9B747893FD}" srcOrd="4" destOrd="0" presId="urn:microsoft.com/office/officeart/2005/8/layout/default"/>
    <dgm:cxn modelId="{4CA875AB-5E75-4F38-AF47-9713747A5146}" type="presParOf" srcId="{724795EE-5999-4412-8143-200E9BABA87B}" destId="{340A1987-97B1-45C3-B9D1-CAFA743E8937}" srcOrd="5" destOrd="0" presId="urn:microsoft.com/office/officeart/2005/8/layout/default"/>
    <dgm:cxn modelId="{E44D2585-A815-486B-AC74-22E37A2F87E7}" type="presParOf" srcId="{724795EE-5999-4412-8143-200E9BABA87B}" destId="{FBACBAD2-49E7-4FF4-9E11-EB2A5950A337}" srcOrd="6" destOrd="0" presId="urn:microsoft.com/office/officeart/2005/8/layout/default"/>
    <dgm:cxn modelId="{029B0ECE-B583-4253-B7DA-EFAEBAB562B3}" type="presParOf" srcId="{724795EE-5999-4412-8143-200E9BABA87B}" destId="{69807073-39F6-407B-95FD-3D70D1A8E2D0}" srcOrd="7" destOrd="0" presId="urn:microsoft.com/office/officeart/2005/8/layout/default"/>
    <dgm:cxn modelId="{4479F705-26B2-4CE1-A367-3DA7FBA37821}" type="presParOf" srcId="{724795EE-5999-4412-8143-200E9BABA87B}" destId="{A3475D5B-43B4-4C6B-AE40-A0F674B67F3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D11822-3AA6-4390-98DD-E3593E64CF81}">
      <dsp:nvSpPr>
        <dsp:cNvPr id="0" name=""/>
        <dsp:cNvSpPr/>
      </dsp:nvSpPr>
      <dsp:spPr>
        <a:xfrm>
          <a:off x="4343399" y="341029"/>
          <a:ext cx="3200401" cy="548639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3200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7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애민정신</a:t>
          </a:r>
          <a:endParaRPr lang="en-US" altLang="ko-KR" sz="7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3200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kern="1200" dirty="0"/>
            <a:t>(</a:t>
          </a:r>
          <a:r>
            <a:rPr lang="ko-KR" altLang="en-US" sz="3200" kern="1200" dirty="0"/>
            <a:t>백성을 사랑하는 마음</a:t>
          </a:r>
          <a:r>
            <a:rPr lang="en-US" altLang="ko-KR" sz="3200" kern="1200" dirty="0"/>
            <a:t>)</a:t>
          </a:r>
          <a:endParaRPr lang="en-US" sz="3200" kern="1200" dirty="0"/>
        </a:p>
      </dsp:txBody>
      <dsp:txXfrm>
        <a:off x="4499630" y="497260"/>
        <a:ext cx="2887939" cy="5173931"/>
      </dsp:txXfrm>
    </dsp:sp>
    <dsp:sp modelId="{9C79B2F4-50C5-41C3-B100-21CFD6AA32DB}">
      <dsp:nvSpPr>
        <dsp:cNvPr id="0" name=""/>
        <dsp:cNvSpPr/>
      </dsp:nvSpPr>
      <dsp:spPr>
        <a:xfrm rot="85752">
          <a:off x="7797132" y="2862796"/>
          <a:ext cx="611126" cy="550595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7797158" y="2970855"/>
        <a:ext cx="445948" cy="330357"/>
      </dsp:txXfrm>
    </dsp:sp>
    <dsp:sp modelId="{E6BC7787-FB72-4CD6-9CCC-806858E2A44F}">
      <dsp:nvSpPr>
        <dsp:cNvPr id="0" name=""/>
        <dsp:cNvSpPr/>
      </dsp:nvSpPr>
      <dsp:spPr>
        <a:xfrm>
          <a:off x="8695914" y="1815517"/>
          <a:ext cx="2743196" cy="27431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4400" kern="1200" dirty="0"/>
            <a:t>소통의 리더십</a:t>
          </a:r>
          <a:endParaRPr lang="en-US" sz="4400" kern="1200" dirty="0"/>
        </a:p>
      </dsp:txBody>
      <dsp:txXfrm>
        <a:off x="8829826" y="1949429"/>
        <a:ext cx="2475372" cy="2475372"/>
      </dsp:txXfrm>
    </dsp:sp>
    <dsp:sp modelId="{B2ED0FE4-8B4C-4A41-A611-680069125773}">
      <dsp:nvSpPr>
        <dsp:cNvPr id="0" name=""/>
        <dsp:cNvSpPr/>
      </dsp:nvSpPr>
      <dsp:spPr>
        <a:xfrm rot="10723536">
          <a:off x="3568195" y="2855676"/>
          <a:ext cx="547993" cy="550595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 rot="10800000">
        <a:off x="3732573" y="2963967"/>
        <a:ext cx="383595" cy="330357"/>
      </dsp:txXfrm>
    </dsp:sp>
    <dsp:sp modelId="{E2C6206F-F376-477D-83C1-93898F5F80FD}">
      <dsp:nvSpPr>
        <dsp:cNvPr id="0" name=""/>
        <dsp:cNvSpPr/>
      </dsp:nvSpPr>
      <dsp:spPr>
        <a:xfrm>
          <a:off x="566982" y="1801724"/>
          <a:ext cx="2743196" cy="274319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4400" kern="1200" dirty="0"/>
            <a:t>백성을 위한 정책</a:t>
          </a:r>
          <a:endParaRPr lang="en-US" sz="4400" kern="1200" dirty="0"/>
        </a:p>
      </dsp:txBody>
      <dsp:txXfrm>
        <a:off x="700894" y="1935636"/>
        <a:ext cx="2475372" cy="24753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08221B-7994-4E92-87F2-5220C85FA008}">
      <dsp:nvSpPr>
        <dsp:cNvPr id="0" name=""/>
        <dsp:cNvSpPr/>
      </dsp:nvSpPr>
      <dsp:spPr>
        <a:xfrm>
          <a:off x="0" y="265578"/>
          <a:ext cx="3054349" cy="183261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4000" kern="1200" dirty="0"/>
            <a:t>안티사랑</a:t>
          </a:r>
          <a:endParaRPr lang="en-US" altLang="ko-KR" sz="4000" kern="1200" dirty="0"/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/>
            <a:t>Tolerance</a:t>
          </a:r>
        </a:p>
      </dsp:txBody>
      <dsp:txXfrm>
        <a:off x="0" y="265578"/>
        <a:ext cx="3054349" cy="1832610"/>
      </dsp:txXfrm>
    </dsp:sp>
    <dsp:sp modelId="{7DF9C0DA-0DB9-4401-B99C-2E5A52FC0E03}">
      <dsp:nvSpPr>
        <dsp:cNvPr id="0" name=""/>
        <dsp:cNvSpPr/>
      </dsp:nvSpPr>
      <dsp:spPr>
        <a:xfrm>
          <a:off x="3359785" y="265578"/>
          <a:ext cx="3054349" cy="183261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4000" kern="1200" dirty="0"/>
            <a:t>마음의 균형</a:t>
          </a:r>
          <a:endParaRPr lang="en-US" altLang="ko-KR" sz="4000" kern="1200" dirty="0"/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/>
            <a:t>Balanced perspective</a:t>
          </a:r>
        </a:p>
      </dsp:txBody>
      <dsp:txXfrm>
        <a:off x="3359785" y="265578"/>
        <a:ext cx="3054349" cy="1832610"/>
      </dsp:txXfrm>
    </dsp:sp>
    <dsp:sp modelId="{E1F8A755-BC97-4C31-B510-AB9B747893FD}">
      <dsp:nvSpPr>
        <dsp:cNvPr id="0" name=""/>
        <dsp:cNvSpPr/>
      </dsp:nvSpPr>
      <dsp:spPr>
        <a:xfrm>
          <a:off x="6719570" y="265578"/>
          <a:ext cx="3054349" cy="183261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4000" kern="1200" dirty="0"/>
            <a:t>자기 절제</a:t>
          </a:r>
          <a:endParaRPr lang="en-US" altLang="ko-KR" sz="4000" kern="1200" dirty="0"/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/>
            <a:t>Self-control</a:t>
          </a:r>
        </a:p>
      </dsp:txBody>
      <dsp:txXfrm>
        <a:off x="6719570" y="265578"/>
        <a:ext cx="3054349" cy="1832610"/>
      </dsp:txXfrm>
    </dsp:sp>
    <dsp:sp modelId="{FBACBAD2-49E7-4FF4-9E11-EB2A5950A337}">
      <dsp:nvSpPr>
        <dsp:cNvPr id="0" name=""/>
        <dsp:cNvSpPr/>
      </dsp:nvSpPr>
      <dsp:spPr>
        <a:xfrm>
          <a:off x="1679892" y="2403623"/>
          <a:ext cx="3054349" cy="183261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4000" kern="1200" dirty="0"/>
            <a:t>아낌과 위함</a:t>
          </a:r>
          <a:endParaRPr lang="en-US" altLang="ko-KR" sz="4000" kern="1200" dirty="0"/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/>
            <a:t>Caring</a:t>
          </a:r>
        </a:p>
      </dsp:txBody>
      <dsp:txXfrm>
        <a:off x="1679892" y="2403623"/>
        <a:ext cx="3054349" cy="1832610"/>
      </dsp:txXfrm>
    </dsp:sp>
    <dsp:sp modelId="{A3475D5B-43B4-4C6B-AE40-A0F674B67F32}">
      <dsp:nvSpPr>
        <dsp:cNvPr id="0" name=""/>
        <dsp:cNvSpPr/>
      </dsp:nvSpPr>
      <dsp:spPr>
        <a:xfrm>
          <a:off x="5039677" y="2403623"/>
          <a:ext cx="3054349" cy="183261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4000" kern="1200" dirty="0"/>
            <a:t>자기 적합화</a:t>
          </a:r>
          <a:endParaRPr lang="en-US" altLang="ko-KR" sz="4000" kern="1200" dirty="0"/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/>
            <a:t>Selection of fit person </a:t>
          </a:r>
        </a:p>
      </dsp:txBody>
      <dsp:txXfrm>
        <a:off x="5039677" y="2403623"/>
        <a:ext cx="3054349" cy="18326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08221B-7994-4E92-87F2-5220C85FA008}">
      <dsp:nvSpPr>
        <dsp:cNvPr id="0" name=""/>
        <dsp:cNvSpPr/>
      </dsp:nvSpPr>
      <dsp:spPr>
        <a:xfrm>
          <a:off x="0" y="265578"/>
          <a:ext cx="3054349" cy="183261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4000" kern="1200" dirty="0"/>
            <a:t>자기 계발</a:t>
          </a:r>
          <a:endParaRPr lang="en-US" altLang="ko-KR" sz="4000" kern="1200" dirty="0"/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/>
            <a:t>Self-improvement</a:t>
          </a:r>
        </a:p>
      </dsp:txBody>
      <dsp:txXfrm>
        <a:off x="0" y="265578"/>
        <a:ext cx="3054349" cy="1832610"/>
      </dsp:txXfrm>
    </dsp:sp>
    <dsp:sp modelId="{7DF9C0DA-0DB9-4401-B99C-2E5A52FC0E03}">
      <dsp:nvSpPr>
        <dsp:cNvPr id="0" name=""/>
        <dsp:cNvSpPr/>
      </dsp:nvSpPr>
      <dsp:spPr>
        <a:xfrm>
          <a:off x="3359785" y="265578"/>
          <a:ext cx="3054349" cy="183261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4000" kern="1200" dirty="0"/>
            <a:t>전문성 추구</a:t>
          </a:r>
          <a:endParaRPr lang="en-US" altLang="ko-KR" sz="4000" kern="1200" dirty="0"/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/>
            <a:t>Professionalism</a:t>
          </a:r>
          <a:r>
            <a:rPr lang="en-US" sz="3400" kern="1200" dirty="0"/>
            <a:t> </a:t>
          </a:r>
        </a:p>
      </dsp:txBody>
      <dsp:txXfrm>
        <a:off x="3359785" y="265578"/>
        <a:ext cx="3054349" cy="1832610"/>
      </dsp:txXfrm>
    </dsp:sp>
    <dsp:sp modelId="{E1F8A755-BC97-4C31-B510-AB9B747893FD}">
      <dsp:nvSpPr>
        <dsp:cNvPr id="0" name=""/>
        <dsp:cNvSpPr/>
      </dsp:nvSpPr>
      <dsp:spPr>
        <a:xfrm>
          <a:off x="6719570" y="265578"/>
          <a:ext cx="3054349" cy="183261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4000" kern="1200" dirty="0"/>
            <a:t>자기 변화</a:t>
          </a:r>
          <a:endParaRPr lang="en-US" altLang="ko-KR" sz="4000" kern="1200" dirty="0"/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/>
            <a:t>Self-development</a:t>
          </a:r>
        </a:p>
      </dsp:txBody>
      <dsp:txXfrm>
        <a:off x="6719570" y="265578"/>
        <a:ext cx="3054349" cy="1832610"/>
      </dsp:txXfrm>
    </dsp:sp>
    <dsp:sp modelId="{FBACBAD2-49E7-4FF4-9E11-EB2A5950A337}">
      <dsp:nvSpPr>
        <dsp:cNvPr id="0" name=""/>
        <dsp:cNvSpPr/>
      </dsp:nvSpPr>
      <dsp:spPr>
        <a:xfrm>
          <a:off x="1679892" y="2403623"/>
          <a:ext cx="3054349" cy="183261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4000" kern="1200" dirty="0"/>
            <a:t>자기 경계</a:t>
          </a:r>
          <a:endParaRPr lang="en-US" altLang="ko-KR" sz="4000" kern="1200" dirty="0"/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/>
            <a:t>Self-vigilance</a:t>
          </a:r>
        </a:p>
      </dsp:txBody>
      <dsp:txXfrm>
        <a:off x="1679892" y="2403623"/>
        <a:ext cx="3054349" cy="1832610"/>
      </dsp:txXfrm>
    </dsp:sp>
    <dsp:sp modelId="{A3475D5B-43B4-4C6B-AE40-A0F674B67F32}">
      <dsp:nvSpPr>
        <dsp:cNvPr id="0" name=""/>
        <dsp:cNvSpPr/>
      </dsp:nvSpPr>
      <dsp:spPr>
        <a:xfrm>
          <a:off x="5039677" y="2403623"/>
          <a:ext cx="3054349" cy="183261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76200" dist="38100" dir="5400000" rotWithShape="0">
            <a:srgbClr val="000000">
              <a:alpha val="7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hardEdge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4000" kern="1200" dirty="0"/>
            <a:t>공정성 확보</a:t>
          </a:r>
          <a:endParaRPr lang="en-US" altLang="ko-KR" sz="4000" kern="1200" dirty="0"/>
        </a:p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kern="1200" dirty="0"/>
            <a:t>fairness</a:t>
          </a:r>
        </a:p>
      </dsp:txBody>
      <dsp:txXfrm>
        <a:off x="5039677" y="2403623"/>
        <a:ext cx="3054349" cy="18326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578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36448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5072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49372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52179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30895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43319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78018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5643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73673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589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sz="8000" dirty="0">
                <a:solidFill>
                  <a:prstClr val="white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8000" dirty="0">
                <a:solidFill>
                  <a:prstClr val="white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41461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77503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95763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74702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84081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27994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1903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5/1/2019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5/1/2019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>
                <a:solidFill>
                  <a:prstClr val="white">
                    <a:lumMod val="95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/>
              <a:t>‹#›</a:t>
            </a:fld>
            <a:endParaRPr lang="en-US"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87609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5983" y="1447292"/>
            <a:ext cx="9440034" cy="3963416"/>
          </a:xfrm>
        </p:spPr>
        <p:txBody>
          <a:bodyPr anchor="ctr">
            <a:normAutofit/>
          </a:bodyPr>
          <a:lstStyle/>
          <a:p>
            <a:r>
              <a:rPr lang="ko-KR" altLang="en-US" sz="14400" dirty="0"/>
              <a:t>세종대왕</a:t>
            </a:r>
            <a:br>
              <a:rPr lang="en-US" altLang="ko-KR" sz="10000" dirty="0"/>
            </a:br>
            <a:r>
              <a:rPr lang="en-US" altLang="ko-KR" sz="7200" dirty="0"/>
              <a:t>King </a:t>
            </a:r>
            <a:r>
              <a:rPr lang="en-US" altLang="ko-KR" sz="7200" dirty="0" err="1"/>
              <a:t>Sejong</a:t>
            </a:r>
            <a:r>
              <a:rPr lang="en-US" altLang="ko-KR" sz="7200" dirty="0"/>
              <a:t> the Great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373850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530867" y="457200"/>
            <a:ext cx="3200400" cy="22098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훈민정음</a:t>
            </a:r>
            <a:endParaRPr lang="en-US" altLang="ko-KR" sz="3600" dirty="0">
              <a:solidFill>
                <a:schemeClr val="bg1"/>
              </a:solidFill>
            </a:endParaRPr>
          </a:p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모음의 원리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4" t="30197" r="10950" b="7260"/>
          <a:stretch/>
        </p:blipFill>
        <p:spPr>
          <a:xfrm>
            <a:off x="487681" y="3083560"/>
            <a:ext cx="5286773" cy="3200400"/>
          </a:xfrm>
          <a:ln w="127000">
            <a:solidFill>
              <a:schemeClr val="bg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12"/>
          <a:stretch/>
        </p:blipFill>
        <p:spPr>
          <a:xfrm>
            <a:off x="6309360" y="609600"/>
            <a:ext cx="5440036" cy="5674360"/>
          </a:xfrm>
          <a:prstGeom prst="rect">
            <a:avLst/>
          </a:prstGeom>
          <a:ln w="127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36275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577" y="254000"/>
            <a:ext cx="10353762" cy="1899920"/>
          </a:xfrm>
        </p:spPr>
        <p:txBody>
          <a:bodyPr>
            <a:normAutofit/>
          </a:bodyPr>
          <a:lstStyle/>
          <a:p>
            <a:r>
              <a:rPr lang="ko-KR" altLang="en-US" sz="5500" dirty="0"/>
              <a:t>훈민정음 해례본 </a:t>
            </a:r>
            <a:br>
              <a:rPr lang="en-US" altLang="ko-KR" sz="5500" dirty="0"/>
            </a:br>
            <a:r>
              <a:rPr lang="en-US" altLang="ko-KR" sz="4400" dirty="0"/>
              <a:t>(Explanation and Examples)</a:t>
            </a:r>
            <a:endParaRPr lang="en-US" sz="4400" dirty="0"/>
          </a:p>
        </p:txBody>
      </p:sp>
      <p:pic>
        <p:nvPicPr>
          <p:cNvPr id="1026" name="Picture 2" descr="Image result for íë¯¼ì ì í´ë¡ë³¸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58" y="2153920"/>
            <a:ext cx="10972800" cy="457200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728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8" b="17150"/>
          <a:stretch/>
        </p:blipFill>
        <p:spPr bwMode="auto">
          <a:xfrm>
            <a:off x="148652" y="91440"/>
            <a:ext cx="11887200" cy="6675120"/>
          </a:xfrm>
          <a:prstGeom prst="rect">
            <a:avLst/>
          </a:prstGeom>
          <a:ln w="127000">
            <a:solidFill>
              <a:schemeClr val="bg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4440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5500" dirty="0">
                <a:latin typeface="+mj-ea"/>
              </a:rPr>
              <a:t>한글날 </a:t>
            </a:r>
            <a:r>
              <a:rPr lang="en-US" altLang="ko-KR" sz="5500" dirty="0">
                <a:latin typeface="+mj-ea"/>
              </a:rPr>
              <a:t>(Hangul Day)</a:t>
            </a:r>
            <a:endParaRPr lang="en-US" sz="5500" dirty="0">
              <a:latin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64803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4000" dirty="0"/>
              <a:t> 10</a:t>
            </a:r>
            <a:r>
              <a:rPr lang="ko-KR" altLang="en-US" sz="4000" dirty="0"/>
              <a:t>월 </a:t>
            </a:r>
            <a:r>
              <a:rPr lang="en-US" altLang="ko-KR" sz="4000" dirty="0"/>
              <a:t>9</a:t>
            </a:r>
            <a:r>
              <a:rPr lang="ko-KR" altLang="en-US" sz="4000" dirty="0"/>
              <a:t>일 </a:t>
            </a:r>
            <a:r>
              <a:rPr lang="en-US" altLang="ko-KR" sz="4000" dirty="0"/>
              <a:t>(</a:t>
            </a:r>
            <a:r>
              <a:rPr lang="ko-KR" altLang="en-US" sz="4000" dirty="0"/>
              <a:t>국경일 </a:t>
            </a:r>
            <a:r>
              <a:rPr lang="en-US" altLang="ko-KR" sz="4000" dirty="0"/>
              <a:t>– National Holiday)</a:t>
            </a:r>
            <a:endParaRPr lang="en-US" sz="4000" dirty="0"/>
          </a:p>
          <a:p>
            <a:pPr>
              <a:lnSpc>
                <a:spcPct val="150000"/>
              </a:lnSpc>
            </a:pPr>
            <a:r>
              <a:rPr lang="ko-KR" altLang="en-US" sz="4000" dirty="0"/>
              <a:t> 훈민정음이 반포</a:t>
            </a:r>
            <a:r>
              <a:rPr lang="en-US" altLang="ko-KR" sz="4000" dirty="0"/>
              <a:t>(proclamation)</a:t>
            </a:r>
            <a:r>
              <a:rPr lang="ko-KR" altLang="en-US" sz="4000" dirty="0"/>
              <a:t>된 날</a:t>
            </a:r>
            <a:r>
              <a:rPr lang="en-US" altLang="ko-KR" sz="4000" dirty="0"/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4000" dirty="0"/>
              <a:t> 1945</a:t>
            </a:r>
            <a:r>
              <a:rPr lang="ko-KR" altLang="en-US" sz="4000" dirty="0"/>
              <a:t>년 </a:t>
            </a:r>
            <a:r>
              <a:rPr lang="en-US" altLang="ko-KR" sz="4000" dirty="0"/>
              <a:t>8</a:t>
            </a:r>
            <a:r>
              <a:rPr lang="ko-KR" altLang="en-US" sz="4000" dirty="0"/>
              <a:t>월 </a:t>
            </a:r>
            <a:r>
              <a:rPr lang="en-US" altLang="ko-KR" sz="4000" dirty="0"/>
              <a:t>15</a:t>
            </a:r>
            <a:r>
              <a:rPr lang="ko-KR" altLang="en-US" sz="4000" dirty="0"/>
              <a:t>일 광복이 된 후부터 매년 기념식</a:t>
            </a:r>
            <a:r>
              <a:rPr lang="en-US" altLang="ko-KR" sz="4000" dirty="0"/>
              <a:t>(Ceremony)</a:t>
            </a:r>
            <a:r>
              <a:rPr lang="ko-KR" altLang="en-US" sz="4000" dirty="0"/>
              <a:t>을 하고 있음</a:t>
            </a:r>
            <a:endParaRPr lang="en-US" altLang="ko-KR" sz="4000" dirty="0"/>
          </a:p>
          <a:p>
            <a:endParaRPr lang="en-US" altLang="ko-KR" sz="4000" dirty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46318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9119" y="3027680"/>
            <a:ext cx="10353762" cy="3383280"/>
          </a:xfrm>
        </p:spPr>
        <p:txBody>
          <a:bodyPr>
            <a:normAutofit/>
          </a:bodyPr>
          <a:lstStyle/>
          <a:p>
            <a:r>
              <a:rPr lang="en-US" sz="4000" dirty="0"/>
              <a:t> </a:t>
            </a:r>
            <a:r>
              <a:rPr lang="ko-KR" altLang="en-US" sz="4000" dirty="0"/>
              <a:t>문맹</a:t>
            </a:r>
            <a:r>
              <a:rPr lang="en-US" altLang="ko-KR" sz="4000" dirty="0"/>
              <a:t>(illiteracy)</a:t>
            </a:r>
            <a:r>
              <a:rPr lang="ko-KR" altLang="en-US" sz="4000" dirty="0"/>
              <a:t>를 없애기 위해서 노력한 단체에게 매년 </a:t>
            </a:r>
            <a:r>
              <a:rPr lang="en-US" altLang="ko-KR" sz="4000" dirty="0"/>
              <a:t>9</a:t>
            </a:r>
            <a:r>
              <a:rPr lang="ko-KR" altLang="en-US" sz="4000" dirty="0"/>
              <a:t>월 </a:t>
            </a:r>
            <a:r>
              <a:rPr lang="en-US" altLang="ko-KR" sz="4000" dirty="0"/>
              <a:t>8</a:t>
            </a:r>
            <a:r>
              <a:rPr lang="ko-KR" altLang="en-US" sz="4000" dirty="0"/>
              <a:t>일에 상을 줌</a:t>
            </a:r>
            <a:endParaRPr lang="en-US" altLang="ko-KR" sz="4000" dirty="0"/>
          </a:p>
          <a:p>
            <a:r>
              <a:rPr lang="en-US" sz="4000" dirty="0"/>
              <a:t> 1989</a:t>
            </a:r>
            <a:r>
              <a:rPr lang="ko-KR" altLang="en-US" sz="4000" dirty="0"/>
              <a:t>년에 제정되어 </a:t>
            </a:r>
            <a:r>
              <a:rPr lang="en-US" altLang="ko-KR" sz="4000" dirty="0"/>
              <a:t>1990</a:t>
            </a:r>
            <a:r>
              <a:rPr lang="ko-KR" altLang="en-US" sz="4000" dirty="0"/>
              <a:t>년부터 시상을 하기 시작하였음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574040" y="622507"/>
            <a:ext cx="11043920" cy="1842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5500" dirty="0">
                <a:latin typeface="+mj-ea"/>
                <a:ea typeface="+mj-ea"/>
                <a:cs typeface="Times New Roman" panose="02020603050405020304" pitchFamily="18" charset="0"/>
              </a:rPr>
              <a:t>유네스코 세종 문해상</a:t>
            </a:r>
            <a:endParaRPr lang="en-US" altLang="ko-KR" sz="5500" dirty="0">
              <a:latin typeface="+mj-ea"/>
              <a:ea typeface="+mj-ea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latin typeface="+mj-ea"/>
                <a:ea typeface="+mj-ea"/>
                <a:cs typeface="Times New Roman" panose="02020603050405020304" pitchFamily="18" charset="0"/>
              </a:rPr>
              <a:t>(</a:t>
            </a:r>
            <a:r>
              <a:rPr lang="en-US" sz="4400" dirty="0">
                <a:latin typeface="+mj-ea"/>
                <a:ea typeface="+mj-ea"/>
                <a:cs typeface="Arial" panose="020B0604020202020204" pitchFamily="34" charset="0"/>
              </a:rPr>
              <a:t>UNESCO King </a:t>
            </a:r>
            <a:r>
              <a:rPr lang="en-US" sz="4400" dirty="0" err="1">
                <a:latin typeface="+mj-ea"/>
                <a:ea typeface="+mj-ea"/>
                <a:cs typeface="Arial" panose="020B0604020202020204" pitchFamily="34" charset="0"/>
              </a:rPr>
              <a:t>Sejong</a:t>
            </a:r>
            <a:r>
              <a:rPr lang="en-US" sz="4400" dirty="0">
                <a:latin typeface="+mj-ea"/>
                <a:ea typeface="+mj-ea"/>
                <a:cs typeface="Arial" panose="020B0604020202020204" pitchFamily="34" charset="0"/>
              </a:rPr>
              <a:t> Literacy Prize)</a:t>
            </a:r>
            <a:endParaRPr lang="en-US" sz="440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500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00725" y="2514594"/>
            <a:ext cx="9590550" cy="1828813"/>
          </a:xfrm>
        </p:spPr>
        <p:txBody>
          <a:bodyPr anchor="ctr">
            <a:normAutofit/>
          </a:bodyPr>
          <a:lstStyle/>
          <a:p>
            <a:r>
              <a:rPr lang="ko-KR" altLang="en-US" sz="8800" dirty="0"/>
              <a:t>세종대왕의 리더십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960954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5193079"/>
              </p:ext>
            </p:extLst>
          </p:nvPr>
        </p:nvGraphicFramePr>
        <p:xfrm>
          <a:off x="152400" y="344774"/>
          <a:ext cx="11887200" cy="6168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9372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5500" dirty="0">
                <a:latin typeface="+mj-ea"/>
              </a:rPr>
              <a:t>세종대왕의 리더십</a:t>
            </a:r>
            <a:endParaRPr lang="en-US" sz="5500" dirty="0">
              <a:latin typeface="+mj-ea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127637535"/>
              </p:ext>
            </p:extLst>
          </p:nvPr>
        </p:nvGraphicFramePr>
        <p:xfrm>
          <a:off x="1209040" y="1879600"/>
          <a:ext cx="9773920" cy="4501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5412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o-KR" altLang="en-US" sz="5500" dirty="0">
                <a:latin typeface="+mj-ea"/>
              </a:rPr>
              <a:t>세종대왕의 리더십</a:t>
            </a:r>
            <a:endParaRPr lang="en-US" sz="5500" dirty="0">
              <a:latin typeface="+mj-ea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141432452"/>
              </p:ext>
            </p:extLst>
          </p:nvPr>
        </p:nvGraphicFramePr>
        <p:xfrm>
          <a:off x="1209040" y="1879600"/>
          <a:ext cx="9773920" cy="4501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2692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042" y="111760"/>
            <a:ext cx="6258558" cy="1478450"/>
          </a:xfrm>
        </p:spPr>
        <p:txBody>
          <a:bodyPr/>
          <a:lstStyle/>
          <a:p>
            <a:r>
              <a:rPr lang="ko-KR" altLang="en-US" dirty="0"/>
              <a:t>세종대왕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041" y="1732449"/>
            <a:ext cx="6258560" cy="4820751"/>
          </a:xfrm>
        </p:spPr>
        <p:txBody>
          <a:bodyPr/>
          <a:lstStyle/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이름</a:t>
            </a:r>
            <a:r>
              <a:rPr lang="en-US" altLang="ko-KR" dirty="0"/>
              <a:t>: </a:t>
            </a:r>
            <a:r>
              <a:rPr lang="ko-KR" altLang="en-US" dirty="0"/>
              <a:t>이 도</a:t>
            </a:r>
            <a:endParaRPr lang="en-US" altLang="ko-KR" dirty="0"/>
          </a:p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조선 제 </a:t>
            </a:r>
            <a:r>
              <a:rPr lang="en-US" altLang="ko-KR" dirty="0"/>
              <a:t>4</a:t>
            </a:r>
            <a:r>
              <a:rPr lang="ko-KR" altLang="en-US" dirty="0"/>
              <a:t>대왕</a:t>
            </a:r>
            <a:endParaRPr lang="en-US" altLang="ko-KR" dirty="0"/>
          </a:p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재위기간</a:t>
            </a:r>
            <a:r>
              <a:rPr lang="en-US" altLang="ko-KR" dirty="0"/>
              <a:t>: 1418</a:t>
            </a:r>
            <a:r>
              <a:rPr lang="ko-KR" altLang="en-US" dirty="0"/>
              <a:t>년 </a:t>
            </a:r>
            <a:r>
              <a:rPr lang="en-US" altLang="ko-KR" dirty="0"/>
              <a:t>8</a:t>
            </a:r>
            <a:r>
              <a:rPr lang="ko-KR" altLang="en-US" dirty="0"/>
              <a:t>월</a:t>
            </a:r>
            <a:r>
              <a:rPr lang="en-US" altLang="ko-KR" dirty="0"/>
              <a:t> (22</a:t>
            </a:r>
            <a:r>
              <a:rPr lang="ko-KR" altLang="en-US" dirty="0"/>
              <a:t>세</a:t>
            </a:r>
            <a:r>
              <a:rPr lang="en-US" altLang="ko-KR" dirty="0"/>
              <a:t>) – 1450</a:t>
            </a:r>
            <a:r>
              <a:rPr lang="ko-KR" altLang="en-US" dirty="0"/>
              <a:t>년 </a:t>
            </a:r>
            <a:r>
              <a:rPr lang="en-US" altLang="ko-KR" dirty="0"/>
              <a:t>2</a:t>
            </a:r>
            <a:r>
              <a:rPr lang="ko-KR" altLang="en-US" dirty="0"/>
              <a:t>월 </a:t>
            </a:r>
            <a:r>
              <a:rPr lang="en-US" altLang="ko-KR" dirty="0"/>
              <a:t>(53</a:t>
            </a:r>
            <a:r>
              <a:rPr lang="ko-KR" altLang="en-US" dirty="0"/>
              <a:t>세</a:t>
            </a:r>
            <a:r>
              <a:rPr lang="en-US" altLang="ko-KR" dirty="0"/>
              <a:t>)</a:t>
            </a:r>
          </a:p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취미</a:t>
            </a:r>
            <a:r>
              <a:rPr lang="en-US" altLang="ko-KR" dirty="0"/>
              <a:t>: </a:t>
            </a:r>
            <a:r>
              <a:rPr lang="ko-KR" altLang="en-US" dirty="0"/>
              <a:t>공부</a:t>
            </a:r>
            <a:r>
              <a:rPr lang="en-US" altLang="ko-KR" dirty="0"/>
              <a:t>, </a:t>
            </a:r>
            <a:r>
              <a:rPr lang="ko-KR" altLang="en-US" dirty="0"/>
              <a:t>책 읽기</a:t>
            </a:r>
            <a:endParaRPr lang="en-US" altLang="ko-KR" dirty="0"/>
          </a:p>
          <a:p>
            <a:pPr marL="571500" indent="-57150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ko-KR" altLang="en-US" dirty="0"/>
              <a:t>특이 사항</a:t>
            </a:r>
            <a:r>
              <a:rPr lang="en-US" altLang="ko-KR" dirty="0"/>
              <a:t>: </a:t>
            </a:r>
            <a:r>
              <a:rPr lang="ko-KR" altLang="en-US" dirty="0"/>
              <a:t>절대 음감</a:t>
            </a:r>
            <a:r>
              <a:rPr lang="en-US" altLang="ko-KR" dirty="0"/>
              <a:t>, </a:t>
            </a:r>
            <a:r>
              <a:rPr lang="ko-KR" altLang="en-US" dirty="0"/>
              <a:t>토론</a:t>
            </a:r>
            <a:r>
              <a:rPr lang="en-US" altLang="ko-KR" dirty="0"/>
              <a:t>, </a:t>
            </a:r>
            <a:r>
              <a:rPr lang="ko-KR" altLang="en-US" dirty="0"/>
              <a:t>경청</a:t>
            </a:r>
            <a:endParaRPr lang="en-US" altLang="ko-KR" dirty="0"/>
          </a:p>
          <a:p>
            <a:pPr marL="36900" indent="0">
              <a:buNone/>
            </a:pPr>
            <a:endParaRPr lang="en-US" dirty="0"/>
          </a:p>
        </p:txBody>
      </p:sp>
      <p:pic>
        <p:nvPicPr>
          <p:cNvPr id="4" name="Picture 2" descr="Image result for ì¸ì¢ëì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440" y="335280"/>
            <a:ext cx="5212080" cy="6217920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767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2721" y="230052"/>
            <a:ext cx="1706996" cy="5994400"/>
          </a:xfrm>
        </p:spPr>
        <p:txBody>
          <a:bodyPr vert="wordArtVert">
            <a:noAutofit/>
          </a:bodyPr>
          <a:lstStyle/>
          <a:p>
            <a:r>
              <a:rPr lang="ko-KR" altLang="en-US" sz="6000" dirty="0"/>
              <a:t>훈민정음</a:t>
            </a:r>
            <a:endParaRPr lang="en-US" sz="6000" dirty="0"/>
          </a:p>
        </p:txBody>
      </p:sp>
      <p:pic>
        <p:nvPicPr>
          <p:cNvPr id="6" name="Picture 10" descr="https://t1.daumcdn.net/cfile/tistory/222C9433597AE717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95" y="633548"/>
            <a:ext cx="9144000" cy="5590904"/>
          </a:xfrm>
          <a:prstGeom prst="rect">
            <a:avLst/>
          </a:prstGeom>
          <a:noFill/>
          <a:ln w="1270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723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577" y="254000"/>
            <a:ext cx="10353762" cy="1899920"/>
          </a:xfrm>
        </p:spPr>
        <p:txBody>
          <a:bodyPr>
            <a:normAutofit/>
          </a:bodyPr>
          <a:lstStyle/>
          <a:p>
            <a:r>
              <a:rPr lang="ko-KR" altLang="en-US" sz="9600" b="1" u="sng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훈 민</a:t>
            </a:r>
            <a:r>
              <a:rPr lang="ko-KR" altLang="en-US" sz="9600" dirty="0"/>
              <a:t> </a:t>
            </a:r>
            <a:r>
              <a:rPr lang="ko-KR" altLang="en-US" sz="9600" b="1" u="sng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정 음</a:t>
            </a:r>
            <a:endParaRPr lang="en-US" sz="9600" u="sng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598835" y="2443480"/>
            <a:ext cx="4114800" cy="1828800"/>
          </a:xfrm>
          <a:prstGeom prst="wedgeRoundRectCallout">
            <a:avLst>
              <a:gd name="adj1" fmla="val 52067"/>
              <a:gd name="adj2" fmla="val -79297"/>
              <a:gd name="adj3" fmla="val 16667"/>
            </a:avLst>
          </a:prstGeom>
          <a:ln w="1270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백성을 가르치는</a:t>
            </a:r>
            <a:endParaRPr lang="en-US" sz="4400" dirty="0"/>
          </a:p>
        </p:txBody>
      </p:sp>
      <p:sp>
        <p:nvSpPr>
          <p:cNvPr id="6" name="Rounded Rectangular Callout 5"/>
          <p:cNvSpPr/>
          <p:nvPr/>
        </p:nvSpPr>
        <p:spPr>
          <a:xfrm flipH="1">
            <a:off x="7355840" y="2443480"/>
            <a:ext cx="4114800" cy="1828800"/>
          </a:xfrm>
          <a:prstGeom prst="wedgeRoundRectCallout">
            <a:avLst>
              <a:gd name="adj1" fmla="val 52067"/>
              <a:gd name="adj2" fmla="val -79297"/>
              <a:gd name="adj3" fmla="val 16667"/>
            </a:avLst>
          </a:prstGeom>
          <a:ln w="1270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400" dirty="0"/>
              <a:t>바른 소리</a:t>
            </a:r>
            <a:endParaRPr lang="en-US" sz="4400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903577" y="4561840"/>
            <a:ext cx="10353762" cy="2563368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b="1" dirty="0"/>
              <a:t>애민정신</a:t>
            </a:r>
            <a:r>
              <a:rPr lang="en-US" altLang="ko-KR" dirty="0"/>
              <a:t>(</a:t>
            </a:r>
            <a:r>
              <a:rPr lang="ko-KR" altLang="en-US" dirty="0"/>
              <a:t>백성들을 사랑하는 마음</a:t>
            </a:r>
            <a:r>
              <a:rPr lang="en-US" altLang="ko-KR" dirty="0"/>
              <a:t>)</a:t>
            </a:r>
            <a:r>
              <a:rPr lang="ko-KR" altLang="en-US" dirty="0"/>
              <a:t>을 가지고 한글을 만들었음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230914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76" y="132250"/>
            <a:ext cx="5943600" cy="4114800"/>
          </a:xfrm>
          <a:ln w="127000">
            <a:solidFill>
              <a:schemeClr val="bg1"/>
            </a:solidFill>
          </a:ln>
        </p:spPr>
      </p:pic>
      <p:pic>
        <p:nvPicPr>
          <p:cNvPr id="5" name="Content Placeholder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676" y="132250"/>
            <a:ext cx="5943600" cy="4114800"/>
          </a:xfrm>
          <a:prstGeom prst="rect">
            <a:avLst/>
          </a:prstGeom>
          <a:ln w="127000">
            <a:solidFill>
              <a:schemeClr val="bg1"/>
            </a:solidFill>
          </a:ln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381000" y="4561840"/>
            <a:ext cx="11430000" cy="2104136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o-KR" altLang="en-US" dirty="0"/>
              <a:t>한자는 배우기가 어려워 </a:t>
            </a:r>
            <a:endParaRPr lang="en-US" altLang="ko-KR" dirty="0"/>
          </a:p>
          <a:p>
            <a:r>
              <a:rPr lang="ko-KR" altLang="en-US" dirty="0"/>
              <a:t>많은 백성들은 글자를 몰랐음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374106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160"/>
            <a:ext cx="11887200" cy="6583680"/>
          </a:xfrm>
          <a:ln w="127000">
            <a:solidFill>
              <a:schemeClr val="bg1"/>
            </a:solidFill>
          </a:ln>
        </p:spPr>
      </p:pic>
      <p:sp>
        <p:nvSpPr>
          <p:cNvPr id="6" name="Rounded Rectangle 5"/>
          <p:cNvSpPr/>
          <p:nvPr/>
        </p:nvSpPr>
        <p:spPr>
          <a:xfrm>
            <a:off x="920973" y="5623560"/>
            <a:ext cx="10350054" cy="109728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훈민정음이 처음 만들어졌을 때의 모양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615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160"/>
            <a:ext cx="11887200" cy="6583680"/>
          </a:xfrm>
          <a:ln w="127000">
            <a:solidFill>
              <a:schemeClr val="bg1"/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152400" y="4511040"/>
            <a:ext cx="3722147" cy="22098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훈민정음 </a:t>
            </a:r>
            <a:r>
              <a:rPr lang="en-US" altLang="ko-KR" sz="3600" dirty="0">
                <a:solidFill>
                  <a:schemeClr val="bg1"/>
                </a:solidFill>
              </a:rPr>
              <a:t>28</a:t>
            </a:r>
            <a:r>
              <a:rPr lang="ko-KR" altLang="en-US" sz="3600" dirty="0">
                <a:solidFill>
                  <a:schemeClr val="bg1"/>
                </a:solidFill>
              </a:rPr>
              <a:t>자</a:t>
            </a:r>
            <a:endParaRPr lang="en-US" altLang="ko-KR" sz="3600" dirty="0">
              <a:solidFill>
                <a:schemeClr val="bg1"/>
              </a:solidFill>
            </a:endParaRPr>
          </a:p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현재 한글 </a:t>
            </a:r>
            <a:r>
              <a:rPr lang="en-US" altLang="ko-KR" sz="3600" dirty="0">
                <a:solidFill>
                  <a:schemeClr val="bg1"/>
                </a:solidFill>
              </a:rPr>
              <a:t>24</a:t>
            </a:r>
            <a:r>
              <a:rPr lang="ko-KR" altLang="en-US" sz="3600" dirty="0">
                <a:solidFill>
                  <a:schemeClr val="bg1"/>
                </a:solidFill>
              </a:rPr>
              <a:t>자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340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7160"/>
            <a:ext cx="11887200" cy="6583680"/>
          </a:xfrm>
          <a:ln w="1270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66245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622"/>
          <a:stretch/>
        </p:blipFill>
        <p:spPr>
          <a:xfrm>
            <a:off x="3789436" y="137160"/>
            <a:ext cx="8229600" cy="6583680"/>
          </a:xfrm>
          <a:ln w="127000">
            <a:solidFill>
              <a:schemeClr val="bg1"/>
            </a:solidFill>
          </a:ln>
        </p:spPr>
      </p:pic>
      <p:sp>
        <p:nvSpPr>
          <p:cNvPr id="5" name="Rounded Rectangle 4"/>
          <p:cNvSpPr/>
          <p:nvPr/>
        </p:nvSpPr>
        <p:spPr>
          <a:xfrm>
            <a:off x="264160" y="137160"/>
            <a:ext cx="3200400" cy="2209800"/>
          </a:xfrm>
          <a:prstGeom prst="roundRect">
            <a:avLst/>
          </a:prstGeom>
          <a:solidFill>
            <a:schemeClr val="tx1"/>
          </a:solidFill>
          <a:ln w="635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훈민정음</a:t>
            </a:r>
            <a:endParaRPr lang="en-US" altLang="ko-KR" sz="3600" dirty="0">
              <a:solidFill>
                <a:schemeClr val="bg1"/>
              </a:solidFill>
            </a:endParaRPr>
          </a:p>
          <a:p>
            <a:pPr algn="ctr"/>
            <a:r>
              <a:rPr lang="ko-KR" altLang="en-US" sz="3600" dirty="0">
                <a:solidFill>
                  <a:schemeClr val="bg1"/>
                </a:solidFill>
              </a:rPr>
              <a:t>자음의 원리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024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1_Slat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853</TotalTime>
  <Words>218</Words>
  <Application>Microsoft Office PowerPoint</Application>
  <PresentationFormat>Widescreen</PresentationFormat>
  <Paragraphs>57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맑은 고딕</vt:lpstr>
      <vt:lpstr>Calibri</vt:lpstr>
      <vt:lpstr>Calibri Light</vt:lpstr>
      <vt:lpstr>Courier New</vt:lpstr>
      <vt:lpstr>Wingdings 2</vt:lpstr>
      <vt:lpstr>Slate</vt:lpstr>
      <vt:lpstr>1_Slate</vt:lpstr>
      <vt:lpstr>세종대왕 King Sejong the Great</vt:lpstr>
      <vt:lpstr>세종대왕</vt:lpstr>
      <vt:lpstr>훈민정음</vt:lpstr>
      <vt:lpstr>훈 민 정 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훈민정음 해례본  (Explanation and Examples)</vt:lpstr>
      <vt:lpstr>PowerPoint Presentation</vt:lpstr>
      <vt:lpstr>한글날 (Hangul Day)</vt:lpstr>
      <vt:lpstr>PowerPoint Presentation</vt:lpstr>
      <vt:lpstr>세종대왕의 리더십</vt:lpstr>
      <vt:lpstr>PowerPoint Presentation</vt:lpstr>
      <vt:lpstr>세종대왕의 리더십</vt:lpstr>
      <vt:lpstr>세종대왕의 리더십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대한민국의 상징</dc:title>
  <dc:creator>Ari Song</dc:creator>
  <cp:lastModifiedBy>Owner</cp:lastModifiedBy>
  <cp:revision>66</cp:revision>
  <dcterms:created xsi:type="dcterms:W3CDTF">2019-01-27T00:03:59Z</dcterms:created>
  <dcterms:modified xsi:type="dcterms:W3CDTF">2019-05-01T11:47:50Z</dcterms:modified>
</cp:coreProperties>
</file>